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BE9AF2-7D36-46FE-BFAF-B99643B98067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A1AED-F114-4E4C-A18D-C2D1F3DD22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BE9AF2-7D36-46FE-BFAF-B99643B98067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A1AED-F114-4E4C-A18D-C2D1F3DD2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BE9AF2-7D36-46FE-BFAF-B99643B98067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A1AED-F114-4E4C-A18D-C2D1F3DD2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BE9AF2-7D36-46FE-BFAF-B99643B98067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A1AED-F114-4E4C-A18D-C2D1F3DD2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BE9AF2-7D36-46FE-BFAF-B99643B98067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A1AED-F114-4E4C-A18D-C2D1F3DD22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BE9AF2-7D36-46FE-BFAF-B99643B98067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A1AED-F114-4E4C-A18D-C2D1F3DD2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BE9AF2-7D36-46FE-BFAF-B99643B98067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A1AED-F114-4E4C-A18D-C2D1F3DD2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BE9AF2-7D36-46FE-BFAF-B99643B98067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A1AED-F114-4E4C-A18D-C2D1F3DD2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BE9AF2-7D36-46FE-BFAF-B99643B98067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A1AED-F114-4E4C-A18D-C2D1F3DD22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BE9AF2-7D36-46FE-BFAF-B99643B98067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A1AED-F114-4E4C-A18D-C2D1F3DD2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BE9AF2-7D36-46FE-BFAF-B99643B98067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A1AED-F114-4E4C-A18D-C2D1F3DD22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BBE9AF2-7D36-46FE-BFAF-B99643B98067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1BA1AED-F114-4E4C-A18D-C2D1F3DD22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trips dir="r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496"/>
            <a:ext cx="7772400" cy="229870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«Народные куклы»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(изготовление тряпичной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err="1" smtClean="0">
                <a:solidFill>
                  <a:schemeClr val="bg1"/>
                </a:solidFill>
              </a:rPr>
              <a:t>куклы-колокольчик</a:t>
            </a:r>
            <a:r>
              <a:rPr lang="ru-RU" b="1" dirty="0">
                <a:solidFill>
                  <a:schemeClr val="bg1"/>
                </a:solidFill>
              </a:rPr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857892"/>
            <a:ext cx="6400800" cy="757246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Подготовила: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С.А. Иванишина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607223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1. Берём </a:t>
            </a:r>
            <a:r>
              <a:rPr lang="ru-RU" sz="1800" dirty="0" err="1" smtClean="0">
                <a:solidFill>
                  <a:schemeClr val="bg1"/>
                </a:solidFill>
              </a:rPr>
              <a:t>синтепон</a:t>
            </a:r>
            <a:r>
              <a:rPr lang="ru-RU" sz="1800" dirty="0" smtClean="0">
                <a:solidFill>
                  <a:schemeClr val="bg1"/>
                </a:solidFill>
              </a:rPr>
              <a:t> (вату или ветошь) и скатываем в шарик. 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 2. К этому шарику привязываем колокольчик на нитке. 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 3. Этот шарик из </a:t>
            </a:r>
            <a:r>
              <a:rPr lang="ru-RU" sz="1800" dirty="0" err="1" smtClean="0">
                <a:solidFill>
                  <a:schemeClr val="bg1"/>
                </a:solidFill>
              </a:rPr>
              <a:t>синтепона</a:t>
            </a:r>
            <a:r>
              <a:rPr lang="ru-RU" sz="1800" dirty="0" smtClean="0">
                <a:solidFill>
                  <a:schemeClr val="bg1"/>
                </a:solidFill>
              </a:rPr>
              <a:t> кладём в центр большого круга и обвязываем его.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4. Получилась первая (самая нижняя) юбочка. А внутри юбочки – звонкий колокольчик! (Из личного опыта – желательно, чтобы нижняя юбочка была из более плотной ткани, так как это опора - на ней и будет «стоять» куколка.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5. Теперь берём круг поменьше, также ровненько надеваем и обвязываем. Вот и вторая юбчонка получилась.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6. В ход идёт самый маленький кружок ткани. Расположив головку в его центре, обвязываем. Вот и готова третья юбочка.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7. Белый квадратный лоскут для лица складываем противоположными углами к центру.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8. Прикладываем сложенный таким способом белый лоскут к голове так, чтобы ниже шеи оставалось примерно 1 см подгиба. При необходимости расправляем складки на лице и фиксируем ткань ниточкой на шее.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9. Для того, чтобы получились ручки надо загнуть острые кончики внутрь и сделать манжеты – цветными нитками завязать на расстоянии примерно 1 см от края.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10. Надеваем на головку очелье (повойник) – цветную тесёмку вокруг головы.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11. Теперь надеваем косыночку и завязываем её под ручками.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26" cy="6858000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26" cy="6858000"/>
          </a:xfrm>
        </p:spPr>
      </p:pic>
      <p:pic>
        <p:nvPicPr>
          <p:cNvPr id="5" name="Рисунок 4" descr="2fcc2df9efa5f18c17ced84739de5a31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357298"/>
            <a:ext cx="7034224" cy="5275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29002" y="2743184"/>
            <a:ext cx="5614998" cy="41148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Кукла – знак человека, его игровой образ - символ.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В этой роли она фокусирует время, историю культуры, историю страны и народа, отражая их движение и развитие.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143380"/>
            <a:ext cx="3357586" cy="2511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89772"/>
            <a:ext cx="3357586" cy="2463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1462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Архетипы народных кукол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26" cy="6858000"/>
          </a:xfrm>
        </p:spPr>
      </p:pic>
      <p:pic>
        <p:nvPicPr>
          <p:cNvPr id="5" name="Рисунок 4" descr="ff1db3947c11bdf2be5d6d0614d1871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714752"/>
            <a:ext cx="406997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trad-kuk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214290"/>
            <a:ext cx="3551533" cy="266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Столбушка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столбец, полено, чурка)</a:t>
            </a:r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26" cy="6858000"/>
          </a:xfrm>
        </p:spPr>
      </p:pic>
      <p:pic>
        <p:nvPicPr>
          <p:cNvPr id="5" name="Рисунок 4" descr="i23.jpeg"/>
          <p:cNvPicPr>
            <a:picLocks noChangeAspect="1"/>
          </p:cNvPicPr>
          <p:nvPr/>
        </p:nvPicPr>
        <p:blipFill>
          <a:blip r:embed="rId3"/>
          <a:srcRect l="12500" t="1786" r="12500"/>
          <a:stretch>
            <a:fillRect/>
          </a:stretch>
        </p:blipFill>
        <p:spPr>
          <a:xfrm>
            <a:off x="214282" y="2000240"/>
            <a:ext cx="3436817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стол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2000240"/>
            <a:ext cx="5072066" cy="4503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Крестушка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или </a:t>
            </a:r>
            <a:r>
              <a:rPr lang="ru-RU" dirty="0" smtClean="0">
                <a:solidFill>
                  <a:schemeClr val="bg1"/>
                </a:solidFill>
              </a:rPr>
              <a:t>крестец,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кукла на палочке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26" cy="6858000"/>
          </a:xfrm>
        </p:spPr>
      </p:pic>
      <p:pic>
        <p:nvPicPr>
          <p:cNvPr id="5" name="Рисунок 4" descr="i21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94284"/>
            <a:ext cx="4929222" cy="3701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3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2850304"/>
            <a:ext cx="2928958" cy="3734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Узловая, узелковая кукла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26" cy="6858000"/>
          </a:xfrm>
        </p:spPr>
      </p:pic>
      <p:pic>
        <p:nvPicPr>
          <p:cNvPr id="5" name="Рисунок 4" descr="BOTjQplE5U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429000"/>
            <a:ext cx="4286279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640x4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429000"/>
            <a:ext cx="428624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Пеленашка</a:t>
            </a:r>
            <a:r>
              <a:rPr lang="ru-RU" dirty="0">
                <a:solidFill>
                  <a:schemeClr val="bg1"/>
                </a:solidFill>
              </a:rPr>
              <a:t>, закрутка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скрутка, скатка, </a:t>
            </a:r>
            <a:r>
              <a:rPr lang="ru-RU" dirty="0" smtClean="0">
                <a:solidFill>
                  <a:schemeClr val="bg1"/>
                </a:solidFill>
              </a:rPr>
              <a:t>скалка)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26" cy="6858000"/>
          </a:xfrm>
        </p:spPr>
      </p:pic>
      <p:pic>
        <p:nvPicPr>
          <p:cNvPr id="5" name="Рисунок 4" descr="8ae4529534--kukly-igrushki-synochek-n14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786058"/>
            <a:ext cx="2926080" cy="390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плен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2745512"/>
            <a:ext cx="4543442" cy="3888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Набивная </a:t>
            </a:r>
            <a:r>
              <a:rPr lang="ru-RU" dirty="0">
                <a:solidFill>
                  <a:schemeClr val="bg1"/>
                </a:solidFill>
              </a:rPr>
              <a:t>кукла-мешочек </a:t>
            </a:r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26" cy="6858000"/>
          </a:xfrm>
        </p:spPr>
      </p:pic>
      <p:pic>
        <p:nvPicPr>
          <p:cNvPr id="5" name="Рисунок 4" descr="iнабив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00438"/>
            <a:ext cx="5083984" cy="316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u97l8_6RgL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3429000"/>
            <a:ext cx="321471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Предлагаю вам сделать куклу Колокольчик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26" cy="6858000"/>
          </a:xfrm>
        </p:spPr>
      </p:pic>
      <p:pic>
        <p:nvPicPr>
          <p:cNvPr id="5" name="Рисунок 4" descr="9addf48cbca1309284483d5b892c763c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928802"/>
            <a:ext cx="6072230" cy="4554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52</TotalTime>
  <Words>82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«Народные куклы» (изготовление тряпичной  куклы-колокольчик) </vt:lpstr>
      <vt:lpstr>Слайд 2</vt:lpstr>
      <vt:lpstr>Архетипы народных кукол</vt:lpstr>
      <vt:lpstr>Столбушка (столбец, полено, чурка)</vt:lpstr>
      <vt:lpstr>Крестушка или крестец,  кукла на палочке</vt:lpstr>
      <vt:lpstr>Узловая, узелковая кукла</vt:lpstr>
      <vt:lpstr>Пеленашка, закрутка  (скрутка, скатка, скалка)</vt:lpstr>
      <vt:lpstr>Набивная кукла-мешочек </vt:lpstr>
      <vt:lpstr>Предлагаю вам сделать куклу Колокольчик  </vt:lpstr>
      <vt:lpstr>1. Берём синтепон (вату или ветошь) и скатываем в шарик.   2. К этому шарику привязываем колокольчик на нитке.   3. Этот шарик из синтепона кладём в центр большого круга и обвязываем его. 4. Получилась первая (самая нижняя) юбочка. А внутри юбочки – звонкий колокольчик! (Из личного опыта – желательно, чтобы нижняя юбочка была из более плотной ткани, так как это опора - на ней и будет «стоять» куколка. 5. Теперь берём круг поменьше, также ровненько надеваем и обвязываем. Вот и вторая юбчонка получилась. 6. В ход идёт самый маленький кружок ткани. Расположив головку в его центре, обвязываем. Вот и готова третья юбочка. 7. Белый квадратный лоскут для лица складываем противоположными углами к центру. 8. Прикладываем сложенный таким способом белый лоскут к голове так, чтобы ниже шеи оставалось примерно 1 см подгиба. При необходимости расправляем складки на лице и фиксируем ткань ниточкой на шее. 9. Для того, чтобы получились ручки надо загнуть острые кончики внутрь и сделать манжеты – цветными нитками завязать на расстоянии примерно 1 см от края. 10. Надеваем на головку очелье (повойник) – цветную тесёмку вокруг головы. 11. Теперь надеваем косыночку и завязываем её под ручками.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«Народные куклы» (изготовление тряпичной  куклы-колокольчик)</dc:title>
  <dc:creator>Катя</dc:creator>
  <cp:lastModifiedBy>1</cp:lastModifiedBy>
  <cp:revision>8</cp:revision>
  <dcterms:created xsi:type="dcterms:W3CDTF">2015-11-11T11:51:19Z</dcterms:created>
  <dcterms:modified xsi:type="dcterms:W3CDTF">2021-09-03T02:42:41Z</dcterms:modified>
</cp:coreProperties>
</file>